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16"/>
  </p:notesMasterIdLst>
  <p:sldIdLst>
    <p:sldId id="256" r:id="rId2"/>
    <p:sldId id="263" r:id="rId3"/>
    <p:sldId id="258" r:id="rId4"/>
    <p:sldId id="261" r:id="rId5"/>
    <p:sldId id="265" r:id="rId6"/>
    <p:sldId id="266" r:id="rId7"/>
    <p:sldId id="262" r:id="rId8"/>
    <p:sldId id="260" r:id="rId9"/>
    <p:sldId id="259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712" autoAdjust="0"/>
  </p:normalViewPr>
  <p:slideViewPr>
    <p:cSldViewPr snapToGrid="0">
      <p:cViewPr varScale="1">
        <p:scale>
          <a:sx n="102" d="100"/>
          <a:sy n="102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93F02-FAFB-4BF7-9B19-04DF6C4968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5668A6F-5CBF-402C-8485-4C9A76D402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LEO</a:t>
          </a:r>
          <a:r>
            <a:rPr lang="fr-FR" dirty="0"/>
            <a:t> </a:t>
          </a:r>
        </a:p>
        <a:p>
          <a:pPr>
            <a:lnSpc>
              <a:spcPct val="100000"/>
            </a:lnSpc>
          </a:pPr>
          <a:r>
            <a:rPr lang="fr-FR" dirty="0"/>
            <a:t>FULLSTACK</a:t>
          </a:r>
          <a:endParaRPr lang="en-US" dirty="0"/>
        </a:p>
      </dgm:t>
    </dgm:pt>
    <dgm:pt modelId="{78BF8CE1-8E63-4810-AE67-DF75B88A5D2F}" type="parTrans" cxnId="{5D3F229B-A3F9-47B0-85B4-FA680337FC41}">
      <dgm:prSet/>
      <dgm:spPr/>
      <dgm:t>
        <a:bodyPr/>
        <a:lstStyle/>
        <a:p>
          <a:endParaRPr lang="en-US"/>
        </a:p>
      </dgm:t>
    </dgm:pt>
    <dgm:pt modelId="{FFB38212-6A9A-49A4-8A67-FC4AD48F090A}" type="sibTrans" cxnId="{5D3F229B-A3F9-47B0-85B4-FA680337FC41}">
      <dgm:prSet/>
      <dgm:spPr/>
      <dgm:t>
        <a:bodyPr/>
        <a:lstStyle/>
        <a:p>
          <a:endParaRPr lang="en-US"/>
        </a:p>
      </dgm:t>
    </dgm:pt>
    <dgm:pt modelId="{68D22BE4-5E9D-45A8-A3D3-9458761C4BC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CESAR</a:t>
          </a:r>
        </a:p>
        <a:p>
          <a:pPr>
            <a:lnSpc>
              <a:spcPct val="100000"/>
            </a:lnSpc>
          </a:pPr>
          <a:r>
            <a:rPr lang="fr-FR" dirty="0"/>
            <a:t> BACKEND</a:t>
          </a:r>
          <a:endParaRPr lang="en-US" dirty="0"/>
        </a:p>
      </dgm:t>
    </dgm:pt>
    <dgm:pt modelId="{B401D413-FB53-41AD-B5BE-88EABE464D4D}" type="parTrans" cxnId="{31EF5476-BD07-44B3-A181-268972D141E7}">
      <dgm:prSet/>
      <dgm:spPr/>
      <dgm:t>
        <a:bodyPr/>
        <a:lstStyle/>
        <a:p>
          <a:endParaRPr lang="en-US"/>
        </a:p>
      </dgm:t>
    </dgm:pt>
    <dgm:pt modelId="{50EA72DA-A99E-411E-9A55-81019EF93212}" type="sibTrans" cxnId="{31EF5476-BD07-44B3-A181-268972D141E7}">
      <dgm:prSet/>
      <dgm:spPr/>
      <dgm:t>
        <a:bodyPr/>
        <a:lstStyle/>
        <a:p>
          <a:endParaRPr lang="en-US"/>
        </a:p>
      </dgm:t>
    </dgm:pt>
    <dgm:pt modelId="{F897BA89-E55A-4C10-A069-000D75E814A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ENZO</a:t>
          </a:r>
          <a:r>
            <a:rPr lang="fr-FR" dirty="0"/>
            <a:t>  </a:t>
          </a:r>
        </a:p>
        <a:p>
          <a:pPr>
            <a:lnSpc>
              <a:spcPct val="100000"/>
            </a:lnSpc>
          </a:pPr>
          <a:r>
            <a:rPr lang="fr-FR" dirty="0"/>
            <a:t>HAPPINESS OFFICIER</a:t>
          </a:r>
          <a:endParaRPr lang="en-US" dirty="0"/>
        </a:p>
      </dgm:t>
    </dgm:pt>
    <dgm:pt modelId="{A20F43F2-52EC-4C14-B2DE-C66922D778B2}" type="parTrans" cxnId="{E1EA6BE1-1606-4628-9CAA-E224D12E268C}">
      <dgm:prSet/>
      <dgm:spPr/>
      <dgm:t>
        <a:bodyPr/>
        <a:lstStyle/>
        <a:p>
          <a:endParaRPr lang="en-US"/>
        </a:p>
      </dgm:t>
    </dgm:pt>
    <dgm:pt modelId="{7FF66CC1-8199-49E0-911A-CB418309401F}" type="sibTrans" cxnId="{E1EA6BE1-1606-4628-9CAA-E224D12E268C}">
      <dgm:prSet/>
      <dgm:spPr/>
      <dgm:t>
        <a:bodyPr/>
        <a:lstStyle/>
        <a:p>
          <a:endParaRPr lang="en-US"/>
        </a:p>
      </dgm:t>
    </dgm:pt>
    <dgm:pt modelId="{88F28080-199A-4E78-9CBC-1F91D5A357E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SACHA</a:t>
          </a:r>
          <a:r>
            <a:rPr lang="fr-FR" dirty="0"/>
            <a:t> </a:t>
          </a:r>
        </a:p>
        <a:p>
          <a:pPr>
            <a:lnSpc>
              <a:spcPct val="100000"/>
            </a:lnSpc>
          </a:pPr>
          <a:r>
            <a:rPr lang="fr-FR" dirty="0"/>
            <a:t>UI/UX</a:t>
          </a:r>
          <a:endParaRPr lang="en-US" dirty="0"/>
        </a:p>
      </dgm:t>
    </dgm:pt>
    <dgm:pt modelId="{D8F84809-38A1-4C30-80B1-942F26EEA1E9}" type="parTrans" cxnId="{A1C4CA2D-64A2-4695-B946-FD225F11107C}">
      <dgm:prSet/>
      <dgm:spPr/>
      <dgm:t>
        <a:bodyPr/>
        <a:lstStyle/>
        <a:p>
          <a:endParaRPr lang="en-US"/>
        </a:p>
      </dgm:t>
    </dgm:pt>
    <dgm:pt modelId="{164D5B8D-4CB8-46F7-B8FE-312ED7BAA33E}" type="sibTrans" cxnId="{A1C4CA2D-64A2-4695-B946-FD225F11107C}">
      <dgm:prSet/>
      <dgm:spPr/>
      <dgm:t>
        <a:bodyPr/>
        <a:lstStyle/>
        <a:p>
          <a:endParaRPr lang="en-US"/>
        </a:p>
      </dgm:t>
    </dgm:pt>
    <dgm:pt modelId="{1B1F79B6-67BE-485A-A921-7441C3D4BA3E}" type="pres">
      <dgm:prSet presAssocID="{F3A93F02-FAFB-4BF7-9B19-04DF6C496888}" presName="root" presStyleCnt="0">
        <dgm:presLayoutVars>
          <dgm:dir/>
          <dgm:resizeHandles val="exact"/>
        </dgm:presLayoutVars>
      </dgm:prSet>
      <dgm:spPr/>
    </dgm:pt>
    <dgm:pt modelId="{616061B0-CBE4-48C5-8BDF-FE530030745B}" type="pres">
      <dgm:prSet presAssocID="{F5668A6F-5CBF-402C-8485-4C9A76D40205}" presName="compNode" presStyleCnt="0"/>
      <dgm:spPr/>
    </dgm:pt>
    <dgm:pt modelId="{0FD463EF-ADA3-4AA6-9A92-974E6B605A67}" type="pres">
      <dgm:prSet presAssocID="{F5668A6F-5CBF-402C-8485-4C9A76D402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 avec un remplissage uni"/>
        </a:ext>
      </dgm:extLst>
    </dgm:pt>
    <dgm:pt modelId="{AF25FCD8-F1D2-4B43-8713-9297F5C8DE8F}" type="pres">
      <dgm:prSet presAssocID="{F5668A6F-5CBF-402C-8485-4C9A76D40205}" presName="spaceRect" presStyleCnt="0"/>
      <dgm:spPr/>
    </dgm:pt>
    <dgm:pt modelId="{AF4DBFC6-8D29-4F4C-AEA5-34C0C6AA50D0}" type="pres">
      <dgm:prSet presAssocID="{F5668A6F-5CBF-402C-8485-4C9A76D40205}" presName="textRect" presStyleLbl="revTx" presStyleIdx="0" presStyleCnt="4">
        <dgm:presLayoutVars>
          <dgm:chMax val="1"/>
          <dgm:chPref val="1"/>
        </dgm:presLayoutVars>
      </dgm:prSet>
      <dgm:spPr/>
    </dgm:pt>
    <dgm:pt modelId="{317BCB66-0FDE-49DF-A1C8-CC8F25A91639}" type="pres">
      <dgm:prSet presAssocID="{FFB38212-6A9A-49A4-8A67-FC4AD48F090A}" presName="sibTrans" presStyleCnt="0"/>
      <dgm:spPr/>
    </dgm:pt>
    <dgm:pt modelId="{AD8C1F2D-22E3-4675-A198-02349EE38947}" type="pres">
      <dgm:prSet presAssocID="{68D22BE4-5E9D-45A8-A3D3-9458761C4BC4}" presName="compNode" presStyleCnt="0"/>
      <dgm:spPr/>
    </dgm:pt>
    <dgm:pt modelId="{6AEEE1A7-397D-4BE6-ABC1-B43307F2925D}" type="pres">
      <dgm:prSet presAssocID="{68D22BE4-5E9D-45A8-A3D3-9458761C4B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ête avec engrenages avec un remplissage uni"/>
        </a:ext>
      </dgm:extLst>
    </dgm:pt>
    <dgm:pt modelId="{186C6A9E-1901-4737-AE2F-DCD833749FBC}" type="pres">
      <dgm:prSet presAssocID="{68D22BE4-5E9D-45A8-A3D3-9458761C4BC4}" presName="spaceRect" presStyleCnt="0"/>
      <dgm:spPr/>
    </dgm:pt>
    <dgm:pt modelId="{D747FBF9-315B-4EDF-B3CA-0C2B1B08EFDC}" type="pres">
      <dgm:prSet presAssocID="{68D22BE4-5E9D-45A8-A3D3-9458761C4BC4}" presName="textRect" presStyleLbl="revTx" presStyleIdx="1" presStyleCnt="4">
        <dgm:presLayoutVars>
          <dgm:chMax val="1"/>
          <dgm:chPref val="1"/>
        </dgm:presLayoutVars>
      </dgm:prSet>
      <dgm:spPr/>
    </dgm:pt>
    <dgm:pt modelId="{08365269-43AD-4E96-9310-8F2920E23460}" type="pres">
      <dgm:prSet presAssocID="{50EA72DA-A99E-411E-9A55-81019EF93212}" presName="sibTrans" presStyleCnt="0"/>
      <dgm:spPr/>
    </dgm:pt>
    <dgm:pt modelId="{174F9E78-7A88-4282-BD02-010F2720F238}" type="pres">
      <dgm:prSet presAssocID="{F897BA89-E55A-4C10-A069-000D75E814A1}" presName="compNode" presStyleCnt="0"/>
      <dgm:spPr/>
    </dgm:pt>
    <dgm:pt modelId="{3CF0DD68-0B48-4166-8B46-286A9E134845}" type="pres">
      <dgm:prSet presAssocID="{F897BA89-E55A-4C10-A069-000D75E814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inning Face with No Fill"/>
        </a:ext>
      </dgm:extLst>
    </dgm:pt>
    <dgm:pt modelId="{E0E9CFF8-1D24-4ACF-B81E-3197CA2E42EA}" type="pres">
      <dgm:prSet presAssocID="{F897BA89-E55A-4C10-A069-000D75E814A1}" presName="spaceRect" presStyleCnt="0"/>
      <dgm:spPr/>
    </dgm:pt>
    <dgm:pt modelId="{4C6B3BA3-7319-4804-90ED-D9D30A83FF43}" type="pres">
      <dgm:prSet presAssocID="{F897BA89-E55A-4C10-A069-000D75E814A1}" presName="textRect" presStyleLbl="revTx" presStyleIdx="2" presStyleCnt="4">
        <dgm:presLayoutVars>
          <dgm:chMax val="1"/>
          <dgm:chPref val="1"/>
        </dgm:presLayoutVars>
      </dgm:prSet>
      <dgm:spPr/>
    </dgm:pt>
    <dgm:pt modelId="{FC8EA48F-991E-4794-BD94-A34C826CC272}" type="pres">
      <dgm:prSet presAssocID="{7FF66CC1-8199-49E0-911A-CB418309401F}" presName="sibTrans" presStyleCnt="0"/>
      <dgm:spPr/>
    </dgm:pt>
    <dgm:pt modelId="{405D96EF-D9F9-4DF8-AC77-2D41E0D8D3E5}" type="pres">
      <dgm:prSet presAssocID="{88F28080-199A-4E78-9CBC-1F91D5A357ED}" presName="compNode" presStyleCnt="0"/>
      <dgm:spPr/>
    </dgm:pt>
    <dgm:pt modelId="{2B68D56E-7AD2-43A0-B091-C606F76EDE20}" type="pres">
      <dgm:prSet presAssocID="{88F28080-199A-4E78-9CBC-1F91D5A357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D5E9953-74BF-450A-A641-F10C8C984BDE}" type="pres">
      <dgm:prSet presAssocID="{88F28080-199A-4E78-9CBC-1F91D5A357ED}" presName="spaceRect" presStyleCnt="0"/>
      <dgm:spPr/>
    </dgm:pt>
    <dgm:pt modelId="{BD770246-9A07-4FF5-BF84-FAC8A59210ED}" type="pres">
      <dgm:prSet presAssocID="{88F28080-199A-4E78-9CBC-1F91D5A357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69A906-F9BB-496A-9BF3-008B6C6AE863}" type="presOf" srcId="{68D22BE4-5E9D-45A8-A3D3-9458761C4BC4}" destId="{D747FBF9-315B-4EDF-B3CA-0C2B1B08EFDC}" srcOrd="0" destOrd="0" presId="urn:microsoft.com/office/officeart/2018/2/layout/IconLabelList"/>
    <dgm:cxn modelId="{C1EBCE23-1547-48F6-AD35-BB9B1315467A}" type="presOf" srcId="{F5668A6F-5CBF-402C-8485-4C9A76D40205}" destId="{AF4DBFC6-8D29-4F4C-AEA5-34C0C6AA50D0}" srcOrd="0" destOrd="0" presId="urn:microsoft.com/office/officeart/2018/2/layout/IconLabelList"/>
    <dgm:cxn modelId="{A1C4CA2D-64A2-4695-B946-FD225F11107C}" srcId="{F3A93F02-FAFB-4BF7-9B19-04DF6C496888}" destId="{88F28080-199A-4E78-9CBC-1F91D5A357ED}" srcOrd="3" destOrd="0" parTransId="{D8F84809-38A1-4C30-80B1-942F26EEA1E9}" sibTransId="{164D5B8D-4CB8-46F7-B8FE-312ED7BAA33E}"/>
    <dgm:cxn modelId="{43CC7F4F-DE5C-4123-8912-26A82594F9A6}" type="presOf" srcId="{88F28080-199A-4E78-9CBC-1F91D5A357ED}" destId="{BD770246-9A07-4FF5-BF84-FAC8A59210ED}" srcOrd="0" destOrd="0" presId="urn:microsoft.com/office/officeart/2018/2/layout/IconLabelList"/>
    <dgm:cxn modelId="{31EF5476-BD07-44B3-A181-268972D141E7}" srcId="{F3A93F02-FAFB-4BF7-9B19-04DF6C496888}" destId="{68D22BE4-5E9D-45A8-A3D3-9458761C4BC4}" srcOrd="1" destOrd="0" parTransId="{B401D413-FB53-41AD-B5BE-88EABE464D4D}" sibTransId="{50EA72DA-A99E-411E-9A55-81019EF93212}"/>
    <dgm:cxn modelId="{5D3F229B-A3F9-47B0-85B4-FA680337FC41}" srcId="{F3A93F02-FAFB-4BF7-9B19-04DF6C496888}" destId="{F5668A6F-5CBF-402C-8485-4C9A76D40205}" srcOrd="0" destOrd="0" parTransId="{78BF8CE1-8E63-4810-AE67-DF75B88A5D2F}" sibTransId="{FFB38212-6A9A-49A4-8A67-FC4AD48F090A}"/>
    <dgm:cxn modelId="{B61199D3-A48D-4FAA-993D-6D9DE558B5A1}" type="presOf" srcId="{F897BA89-E55A-4C10-A069-000D75E814A1}" destId="{4C6B3BA3-7319-4804-90ED-D9D30A83FF43}" srcOrd="0" destOrd="0" presId="urn:microsoft.com/office/officeart/2018/2/layout/IconLabelList"/>
    <dgm:cxn modelId="{E1EA6BE1-1606-4628-9CAA-E224D12E268C}" srcId="{F3A93F02-FAFB-4BF7-9B19-04DF6C496888}" destId="{F897BA89-E55A-4C10-A069-000D75E814A1}" srcOrd="2" destOrd="0" parTransId="{A20F43F2-52EC-4C14-B2DE-C66922D778B2}" sibTransId="{7FF66CC1-8199-49E0-911A-CB418309401F}"/>
    <dgm:cxn modelId="{CF1E53F4-7711-4BE2-BDA6-B63E518753FA}" type="presOf" srcId="{F3A93F02-FAFB-4BF7-9B19-04DF6C496888}" destId="{1B1F79B6-67BE-485A-A921-7441C3D4BA3E}" srcOrd="0" destOrd="0" presId="urn:microsoft.com/office/officeart/2018/2/layout/IconLabelList"/>
    <dgm:cxn modelId="{F055D686-C0EB-4FCC-8EA5-8E1DBD6B4FC7}" type="presParOf" srcId="{1B1F79B6-67BE-485A-A921-7441C3D4BA3E}" destId="{616061B0-CBE4-48C5-8BDF-FE530030745B}" srcOrd="0" destOrd="0" presId="urn:microsoft.com/office/officeart/2018/2/layout/IconLabelList"/>
    <dgm:cxn modelId="{98077D13-5E36-494E-90E4-FF7DDBB6DAB5}" type="presParOf" srcId="{616061B0-CBE4-48C5-8BDF-FE530030745B}" destId="{0FD463EF-ADA3-4AA6-9A92-974E6B605A67}" srcOrd="0" destOrd="0" presId="urn:microsoft.com/office/officeart/2018/2/layout/IconLabelList"/>
    <dgm:cxn modelId="{70641D15-6F20-4CF7-B10E-6A721A9A2434}" type="presParOf" srcId="{616061B0-CBE4-48C5-8BDF-FE530030745B}" destId="{AF25FCD8-F1D2-4B43-8713-9297F5C8DE8F}" srcOrd="1" destOrd="0" presId="urn:microsoft.com/office/officeart/2018/2/layout/IconLabelList"/>
    <dgm:cxn modelId="{D8EF659D-EC92-48AD-A98E-E14FAC288F5A}" type="presParOf" srcId="{616061B0-CBE4-48C5-8BDF-FE530030745B}" destId="{AF4DBFC6-8D29-4F4C-AEA5-34C0C6AA50D0}" srcOrd="2" destOrd="0" presId="urn:microsoft.com/office/officeart/2018/2/layout/IconLabelList"/>
    <dgm:cxn modelId="{6A275B9E-6355-45C0-94AD-BF1D6EAB7A2F}" type="presParOf" srcId="{1B1F79B6-67BE-485A-A921-7441C3D4BA3E}" destId="{317BCB66-0FDE-49DF-A1C8-CC8F25A91639}" srcOrd="1" destOrd="0" presId="urn:microsoft.com/office/officeart/2018/2/layout/IconLabelList"/>
    <dgm:cxn modelId="{E6FDA7A7-67E0-4217-A150-2349AE928D6C}" type="presParOf" srcId="{1B1F79B6-67BE-485A-A921-7441C3D4BA3E}" destId="{AD8C1F2D-22E3-4675-A198-02349EE38947}" srcOrd="2" destOrd="0" presId="urn:microsoft.com/office/officeart/2018/2/layout/IconLabelList"/>
    <dgm:cxn modelId="{03DBDC86-251A-4891-B971-FC802323B10C}" type="presParOf" srcId="{AD8C1F2D-22E3-4675-A198-02349EE38947}" destId="{6AEEE1A7-397D-4BE6-ABC1-B43307F2925D}" srcOrd="0" destOrd="0" presId="urn:microsoft.com/office/officeart/2018/2/layout/IconLabelList"/>
    <dgm:cxn modelId="{904C8CCE-BBDB-4411-AE87-9E01399791E3}" type="presParOf" srcId="{AD8C1F2D-22E3-4675-A198-02349EE38947}" destId="{186C6A9E-1901-4737-AE2F-DCD833749FBC}" srcOrd="1" destOrd="0" presId="urn:microsoft.com/office/officeart/2018/2/layout/IconLabelList"/>
    <dgm:cxn modelId="{C299AA58-D7A8-4527-AB21-4A4750EB7CE4}" type="presParOf" srcId="{AD8C1F2D-22E3-4675-A198-02349EE38947}" destId="{D747FBF9-315B-4EDF-B3CA-0C2B1B08EFDC}" srcOrd="2" destOrd="0" presId="urn:microsoft.com/office/officeart/2018/2/layout/IconLabelList"/>
    <dgm:cxn modelId="{8AA046CB-B2E3-493A-9A10-8B66A3E4386F}" type="presParOf" srcId="{1B1F79B6-67BE-485A-A921-7441C3D4BA3E}" destId="{08365269-43AD-4E96-9310-8F2920E23460}" srcOrd="3" destOrd="0" presId="urn:microsoft.com/office/officeart/2018/2/layout/IconLabelList"/>
    <dgm:cxn modelId="{F99535AA-7287-4F4A-84B8-39E542E8B0AB}" type="presParOf" srcId="{1B1F79B6-67BE-485A-A921-7441C3D4BA3E}" destId="{174F9E78-7A88-4282-BD02-010F2720F238}" srcOrd="4" destOrd="0" presId="urn:microsoft.com/office/officeart/2018/2/layout/IconLabelList"/>
    <dgm:cxn modelId="{9A7D6F89-8C3F-495D-95D4-EBA9A5C690CB}" type="presParOf" srcId="{174F9E78-7A88-4282-BD02-010F2720F238}" destId="{3CF0DD68-0B48-4166-8B46-286A9E134845}" srcOrd="0" destOrd="0" presId="urn:microsoft.com/office/officeart/2018/2/layout/IconLabelList"/>
    <dgm:cxn modelId="{2CEB26AA-C0B5-405C-9F31-13951D845DE5}" type="presParOf" srcId="{174F9E78-7A88-4282-BD02-010F2720F238}" destId="{E0E9CFF8-1D24-4ACF-B81E-3197CA2E42EA}" srcOrd="1" destOrd="0" presId="urn:microsoft.com/office/officeart/2018/2/layout/IconLabelList"/>
    <dgm:cxn modelId="{F39F499F-7E9A-4E63-AA4B-C30FFCF3B503}" type="presParOf" srcId="{174F9E78-7A88-4282-BD02-010F2720F238}" destId="{4C6B3BA3-7319-4804-90ED-D9D30A83FF43}" srcOrd="2" destOrd="0" presId="urn:microsoft.com/office/officeart/2018/2/layout/IconLabelList"/>
    <dgm:cxn modelId="{B4FE8DA4-788F-48BB-9855-05C71F55F50D}" type="presParOf" srcId="{1B1F79B6-67BE-485A-A921-7441C3D4BA3E}" destId="{FC8EA48F-991E-4794-BD94-A34C826CC272}" srcOrd="5" destOrd="0" presId="urn:microsoft.com/office/officeart/2018/2/layout/IconLabelList"/>
    <dgm:cxn modelId="{58D25860-FFD1-4C88-A260-46A1178B4687}" type="presParOf" srcId="{1B1F79B6-67BE-485A-A921-7441C3D4BA3E}" destId="{405D96EF-D9F9-4DF8-AC77-2D41E0D8D3E5}" srcOrd="6" destOrd="0" presId="urn:microsoft.com/office/officeart/2018/2/layout/IconLabelList"/>
    <dgm:cxn modelId="{89DE93BC-53B3-4248-A87F-D261E012B067}" type="presParOf" srcId="{405D96EF-D9F9-4DF8-AC77-2D41E0D8D3E5}" destId="{2B68D56E-7AD2-43A0-B091-C606F76EDE20}" srcOrd="0" destOrd="0" presId="urn:microsoft.com/office/officeart/2018/2/layout/IconLabelList"/>
    <dgm:cxn modelId="{022751D9-9D3D-4F7A-8A1D-456745707B1A}" type="presParOf" srcId="{405D96EF-D9F9-4DF8-AC77-2D41E0D8D3E5}" destId="{4D5E9953-74BF-450A-A641-F10C8C984BDE}" srcOrd="1" destOrd="0" presId="urn:microsoft.com/office/officeart/2018/2/layout/IconLabelList"/>
    <dgm:cxn modelId="{D68940F5-B93B-49E6-BD58-677C1C1632AE}" type="presParOf" srcId="{405D96EF-D9F9-4DF8-AC77-2D41E0D8D3E5}" destId="{BD770246-9A07-4FF5-BF84-FAC8A59210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9F2CB4-F7B4-4427-B1AF-E65CD4D1271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334EC40-6562-4D06-9610-C4A8E9B3F2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USER</a:t>
          </a:r>
          <a:endParaRPr lang="en-US"/>
        </a:p>
      </dgm:t>
    </dgm:pt>
    <dgm:pt modelId="{9B8001AA-7EF9-4EA9-AC23-1B2D24FEA69A}" type="parTrans" cxnId="{73C28323-7EF4-402B-AFF1-0E9D82CFAE8D}">
      <dgm:prSet/>
      <dgm:spPr/>
      <dgm:t>
        <a:bodyPr/>
        <a:lstStyle/>
        <a:p>
          <a:endParaRPr lang="en-US"/>
        </a:p>
      </dgm:t>
    </dgm:pt>
    <dgm:pt modelId="{DDCFFE26-7AA2-44A1-AC4D-33412CB9FDC0}" type="sibTrans" cxnId="{73C28323-7EF4-402B-AFF1-0E9D82CFAE8D}">
      <dgm:prSet/>
      <dgm:spPr/>
      <dgm:t>
        <a:bodyPr/>
        <a:lstStyle/>
        <a:p>
          <a:endParaRPr lang="en-US"/>
        </a:p>
      </dgm:t>
    </dgm:pt>
    <dgm:pt modelId="{E5ECA431-C83B-4442-93A3-9E53AD0740A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PRODUCT </a:t>
          </a:r>
          <a:endParaRPr lang="en-US" dirty="0"/>
        </a:p>
      </dgm:t>
    </dgm:pt>
    <dgm:pt modelId="{D2581B22-EF0A-4D65-8F26-7B0865F1AAE2}" type="parTrans" cxnId="{21F55838-6C0D-4D4B-B62D-7C55389E793B}">
      <dgm:prSet/>
      <dgm:spPr/>
      <dgm:t>
        <a:bodyPr/>
        <a:lstStyle/>
        <a:p>
          <a:endParaRPr lang="en-US"/>
        </a:p>
      </dgm:t>
    </dgm:pt>
    <dgm:pt modelId="{3898BAD4-D76F-416F-BF10-BFCF4BF7D821}" type="sibTrans" cxnId="{21F55838-6C0D-4D4B-B62D-7C55389E793B}">
      <dgm:prSet/>
      <dgm:spPr/>
      <dgm:t>
        <a:bodyPr/>
        <a:lstStyle/>
        <a:p>
          <a:endParaRPr lang="en-US"/>
        </a:p>
      </dgm:t>
    </dgm:pt>
    <dgm:pt modelId="{14603484-175E-4DD0-8019-3EE6133053E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AUTH</a:t>
          </a:r>
          <a:endParaRPr lang="en-US"/>
        </a:p>
      </dgm:t>
    </dgm:pt>
    <dgm:pt modelId="{01BFCBDF-22C4-4C9B-9F4B-5E1D7A2F0237}" type="parTrans" cxnId="{5742D8F4-19A9-4883-AE0D-28B7A5B6B849}">
      <dgm:prSet/>
      <dgm:spPr/>
      <dgm:t>
        <a:bodyPr/>
        <a:lstStyle/>
        <a:p>
          <a:endParaRPr lang="en-US"/>
        </a:p>
      </dgm:t>
    </dgm:pt>
    <dgm:pt modelId="{E19EBFBE-00F6-4531-A827-0CD2037AC2A5}" type="sibTrans" cxnId="{5742D8F4-19A9-4883-AE0D-28B7A5B6B849}">
      <dgm:prSet/>
      <dgm:spPr/>
      <dgm:t>
        <a:bodyPr/>
        <a:lstStyle/>
        <a:p>
          <a:endParaRPr lang="en-US"/>
        </a:p>
      </dgm:t>
    </dgm:pt>
    <dgm:pt modelId="{5CBEFC53-58BB-46F1-B65B-32BD787BFD0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PAYMENT</a:t>
          </a:r>
          <a:endParaRPr lang="en-US"/>
        </a:p>
      </dgm:t>
    </dgm:pt>
    <dgm:pt modelId="{47C1DB8E-81E1-4563-A46B-FE9547E82874}" type="parTrans" cxnId="{F268B01F-6362-4A1A-A854-D4CF3B6A33BE}">
      <dgm:prSet/>
      <dgm:spPr/>
      <dgm:t>
        <a:bodyPr/>
        <a:lstStyle/>
        <a:p>
          <a:endParaRPr lang="fr-FR"/>
        </a:p>
      </dgm:t>
    </dgm:pt>
    <dgm:pt modelId="{90ED0FC9-3841-482E-B641-253881DAB28E}" type="sibTrans" cxnId="{F268B01F-6362-4A1A-A854-D4CF3B6A33BE}">
      <dgm:prSet/>
      <dgm:spPr/>
      <dgm:t>
        <a:bodyPr/>
        <a:lstStyle/>
        <a:p>
          <a:endParaRPr lang="fr-FR"/>
        </a:p>
      </dgm:t>
    </dgm:pt>
    <dgm:pt modelId="{6459B92F-A5F9-45B3-ACAD-A895E69559AA}" type="pres">
      <dgm:prSet presAssocID="{229F2CB4-F7B4-4427-B1AF-E65CD4D1271F}" presName="root" presStyleCnt="0">
        <dgm:presLayoutVars>
          <dgm:dir/>
          <dgm:resizeHandles val="exact"/>
        </dgm:presLayoutVars>
      </dgm:prSet>
      <dgm:spPr/>
    </dgm:pt>
    <dgm:pt modelId="{79C9998D-E06F-4D3E-8A32-6D4E1C744F25}" type="pres">
      <dgm:prSet presAssocID="{4334EC40-6562-4D06-9610-C4A8E9B3F26C}" presName="compNode" presStyleCnt="0"/>
      <dgm:spPr/>
    </dgm:pt>
    <dgm:pt modelId="{C16CF152-EA16-4D41-9444-2705D6917777}" type="pres">
      <dgm:prSet presAssocID="{4334EC40-6562-4D06-9610-C4A8E9B3F2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3BF7105-E994-41E4-AD37-413AF2AB8929}" type="pres">
      <dgm:prSet presAssocID="{4334EC40-6562-4D06-9610-C4A8E9B3F26C}" presName="spaceRect" presStyleCnt="0"/>
      <dgm:spPr/>
    </dgm:pt>
    <dgm:pt modelId="{E8F595DC-60DC-4592-BADD-B46E01E9E86B}" type="pres">
      <dgm:prSet presAssocID="{4334EC40-6562-4D06-9610-C4A8E9B3F26C}" presName="textRect" presStyleLbl="revTx" presStyleIdx="0" presStyleCnt="4">
        <dgm:presLayoutVars>
          <dgm:chMax val="1"/>
          <dgm:chPref val="1"/>
        </dgm:presLayoutVars>
      </dgm:prSet>
      <dgm:spPr/>
    </dgm:pt>
    <dgm:pt modelId="{952C9362-5C53-42BC-B119-D908AB0998E2}" type="pres">
      <dgm:prSet presAssocID="{DDCFFE26-7AA2-44A1-AC4D-33412CB9FDC0}" presName="sibTrans" presStyleCnt="0"/>
      <dgm:spPr/>
    </dgm:pt>
    <dgm:pt modelId="{6910FE71-9606-45E3-9EDA-9F213CB1F68D}" type="pres">
      <dgm:prSet presAssocID="{E5ECA431-C83B-4442-93A3-9E53AD0740A8}" presName="compNode" presStyleCnt="0"/>
      <dgm:spPr/>
    </dgm:pt>
    <dgm:pt modelId="{66BB19FE-EFBC-4ADC-9559-B5EA11D48D4E}" type="pres">
      <dgm:prSet presAssocID="{E5ECA431-C83B-4442-93A3-9E53AD0740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3A163128-4632-45C7-A958-A7E5F5B03C9C}" type="pres">
      <dgm:prSet presAssocID="{E5ECA431-C83B-4442-93A3-9E53AD0740A8}" presName="spaceRect" presStyleCnt="0"/>
      <dgm:spPr/>
    </dgm:pt>
    <dgm:pt modelId="{3E35B745-D501-41E3-B827-8118685997B8}" type="pres">
      <dgm:prSet presAssocID="{E5ECA431-C83B-4442-93A3-9E53AD0740A8}" presName="textRect" presStyleLbl="revTx" presStyleIdx="1" presStyleCnt="4">
        <dgm:presLayoutVars>
          <dgm:chMax val="1"/>
          <dgm:chPref val="1"/>
        </dgm:presLayoutVars>
      </dgm:prSet>
      <dgm:spPr/>
    </dgm:pt>
    <dgm:pt modelId="{17B86D35-01C8-4BF0-ABC9-A241A765BF10}" type="pres">
      <dgm:prSet presAssocID="{3898BAD4-D76F-416F-BF10-BFCF4BF7D821}" presName="sibTrans" presStyleCnt="0"/>
      <dgm:spPr/>
    </dgm:pt>
    <dgm:pt modelId="{3BABE8BF-B532-4BE2-A858-203E5C6826DF}" type="pres">
      <dgm:prSet presAssocID="{14603484-175E-4DD0-8019-3EE6133053EE}" presName="compNode" presStyleCnt="0"/>
      <dgm:spPr/>
    </dgm:pt>
    <dgm:pt modelId="{84A80B74-9E05-4EFE-AEF4-1152FF0F08A6}" type="pres">
      <dgm:prSet presAssocID="{14603484-175E-4DD0-8019-3EE6133053EE}" presName="iconRect" presStyleLbl="node1" presStyleIdx="2" presStyleCnt="4" custLinFactNeighborX="82631" custLinFactNeighborY="-66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69B09C24-63B6-4F0E-80F8-86ABD75128E1}" type="pres">
      <dgm:prSet presAssocID="{14603484-175E-4DD0-8019-3EE6133053EE}" presName="spaceRect" presStyleCnt="0"/>
      <dgm:spPr/>
    </dgm:pt>
    <dgm:pt modelId="{A75D66D4-2965-4BD1-81AF-286CFA8128B3}" type="pres">
      <dgm:prSet presAssocID="{14603484-175E-4DD0-8019-3EE6133053EE}" presName="textRect" presStyleLbl="revTx" presStyleIdx="2" presStyleCnt="4">
        <dgm:presLayoutVars>
          <dgm:chMax val="1"/>
          <dgm:chPref val="1"/>
        </dgm:presLayoutVars>
      </dgm:prSet>
      <dgm:spPr/>
    </dgm:pt>
    <dgm:pt modelId="{B386EF96-1352-4531-AB0D-3A71F5C04971}" type="pres">
      <dgm:prSet presAssocID="{E19EBFBE-00F6-4531-A827-0CD2037AC2A5}" presName="sibTrans" presStyleCnt="0"/>
      <dgm:spPr/>
    </dgm:pt>
    <dgm:pt modelId="{3F58C452-8503-45A9-8F23-655654ADDF4F}" type="pres">
      <dgm:prSet presAssocID="{5CBEFC53-58BB-46F1-B65B-32BD787BFD0F}" presName="compNode" presStyleCnt="0"/>
      <dgm:spPr/>
    </dgm:pt>
    <dgm:pt modelId="{D7499B65-7420-436F-8913-1984BC2A3892}" type="pres">
      <dgm:prSet presAssocID="{5CBEFC53-58BB-46F1-B65B-32BD787BFD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E02FB53-C88F-46CC-AD57-7E1FF8413B12}" type="pres">
      <dgm:prSet presAssocID="{5CBEFC53-58BB-46F1-B65B-32BD787BFD0F}" presName="spaceRect" presStyleCnt="0"/>
      <dgm:spPr/>
    </dgm:pt>
    <dgm:pt modelId="{13993E36-AD35-49DD-81EF-FEF6F445FC17}" type="pres">
      <dgm:prSet presAssocID="{5CBEFC53-58BB-46F1-B65B-32BD787BFD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672E00-F75C-4F35-91C9-5A78C27E5BAE}" type="presOf" srcId="{4334EC40-6562-4D06-9610-C4A8E9B3F26C}" destId="{E8F595DC-60DC-4592-BADD-B46E01E9E86B}" srcOrd="0" destOrd="0" presId="urn:microsoft.com/office/officeart/2018/2/layout/IconLabelList"/>
    <dgm:cxn modelId="{BBD6FE07-3EC7-4AF4-9792-98DB45E35B3E}" type="presOf" srcId="{5CBEFC53-58BB-46F1-B65B-32BD787BFD0F}" destId="{13993E36-AD35-49DD-81EF-FEF6F445FC17}" srcOrd="0" destOrd="0" presId="urn:microsoft.com/office/officeart/2018/2/layout/IconLabelList"/>
    <dgm:cxn modelId="{F268B01F-6362-4A1A-A854-D4CF3B6A33BE}" srcId="{229F2CB4-F7B4-4427-B1AF-E65CD4D1271F}" destId="{5CBEFC53-58BB-46F1-B65B-32BD787BFD0F}" srcOrd="3" destOrd="0" parTransId="{47C1DB8E-81E1-4563-A46B-FE9547E82874}" sibTransId="{90ED0FC9-3841-482E-B641-253881DAB28E}"/>
    <dgm:cxn modelId="{73C28323-7EF4-402B-AFF1-0E9D82CFAE8D}" srcId="{229F2CB4-F7B4-4427-B1AF-E65CD4D1271F}" destId="{4334EC40-6562-4D06-9610-C4A8E9B3F26C}" srcOrd="0" destOrd="0" parTransId="{9B8001AA-7EF9-4EA9-AC23-1B2D24FEA69A}" sibTransId="{DDCFFE26-7AA2-44A1-AC4D-33412CB9FDC0}"/>
    <dgm:cxn modelId="{21F55838-6C0D-4D4B-B62D-7C55389E793B}" srcId="{229F2CB4-F7B4-4427-B1AF-E65CD4D1271F}" destId="{E5ECA431-C83B-4442-93A3-9E53AD0740A8}" srcOrd="1" destOrd="0" parTransId="{D2581B22-EF0A-4D65-8F26-7B0865F1AAE2}" sibTransId="{3898BAD4-D76F-416F-BF10-BFCF4BF7D821}"/>
    <dgm:cxn modelId="{58B57E5C-62B6-4B11-8DD3-6B07B98C0B5B}" type="presOf" srcId="{E5ECA431-C83B-4442-93A3-9E53AD0740A8}" destId="{3E35B745-D501-41E3-B827-8118685997B8}" srcOrd="0" destOrd="0" presId="urn:microsoft.com/office/officeart/2018/2/layout/IconLabelList"/>
    <dgm:cxn modelId="{AEB5B04A-7439-45C6-8F5E-03C604333005}" type="presOf" srcId="{229F2CB4-F7B4-4427-B1AF-E65CD4D1271F}" destId="{6459B92F-A5F9-45B3-ACAD-A895E69559AA}" srcOrd="0" destOrd="0" presId="urn:microsoft.com/office/officeart/2018/2/layout/IconLabelList"/>
    <dgm:cxn modelId="{12E39DCE-4B33-49AF-84B0-1A77C16C4363}" type="presOf" srcId="{14603484-175E-4DD0-8019-3EE6133053EE}" destId="{A75D66D4-2965-4BD1-81AF-286CFA8128B3}" srcOrd="0" destOrd="0" presId="urn:microsoft.com/office/officeart/2018/2/layout/IconLabelList"/>
    <dgm:cxn modelId="{5742D8F4-19A9-4883-AE0D-28B7A5B6B849}" srcId="{229F2CB4-F7B4-4427-B1AF-E65CD4D1271F}" destId="{14603484-175E-4DD0-8019-3EE6133053EE}" srcOrd="2" destOrd="0" parTransId="{01BFCBDF-22C4-4C9B-9F4B-5E1D7A2F0237}" sibTransId="{E19EBFBE-00F6-4531-A827-0CD2037AC2A5}"/>
    <dgm:cxn modelId="{F3FBF48F-89AB-4E73-9BC2-D9E94D3D13D8}" type="presParOf" srcId="{6459B92F-A5F9-45B3-ACAD-A895E69559AA}" destId="{79C9998D-E06F-4D3E-8A32-6D4E1C744F25}" srcOrd="0" destOrd="0" presId="urn:microsoft.com/office/officeart/2018/2/layout/IconLabelList"/>
    <dgm:cxn modelId="{6AA1632A-C97F-49B6-8C19-F3F2E150500D}" type="presParOf" srcId="{79C9998D-E06F-4D3E-8A32-6D4E1C744F25}" destId="{C16CF152-EA16-4D41-9444-2705D6917777}" srcOrd="0" destOrd="0" presId="urn:microsoft.com/office/officeart/2018/2/layout/IconLabelList"/>
    <dgm:cxn modelId="{D5DF07A7-4893-419D-8ED3-218C961FC9B8}" type="presParOf" srcId="{79C9998D-E06F-4D3E-8A32-6D4E1C744F25}" destId="{73BF7105-E994-41E4-AD37-413AF2AB8929}" srcOrd="1" destOrd="0" presId="urn:microsoft.com/office/officeart/2018/2/layout/IconLabelList"/>
    <dgm:cxn modelId="{E283566C-CA3E-4ADE-9974-505FE2411F76}" type="presParOf" srcId="{79C9998D-E06F-4D3E-8A32-6D4E1C744F25}" destId="{E8F595DC-60DC-4592-BADD-B46E01E9E86B}" srcOrd="2" destOrd="0" presId="urn:microsoft.com/office/officeart/2018/2/layout/IconLabelList"/>
    <dgm:cxn modelId="{194B0A60-4D66-4099-B0A6-428097FCEA0D}" type="presParOf" srcId="{6459B92F-A5F9-45B3-ACAD-A895E69559AA}" destId="{952C9362-5C53-42BC-B119-D908AB0998E2}" srcOrd="1" destOrd="0" presId="urn:microsoft.com/office/officeart/2018/2/layout/IconLabelList"/>
    <dgm:cxn modelId="{2867C503-612A-4C6E-AC29-9474630CFAC8}" type="presParOf" srcId="{6459B92F-A5F9-45B3-ACAD-A895E69559AA}" destId="{6910FE71-9606-45E3-9EDA-9F213CB1F68D}" srcOrd="2" destOrd="0" presId="urn:microsoft.com/office/officeart/2018/2/layout/IconLabelList"/>
    <dgm:cxn modelId="{8B72DEAC-73BF-4399-BE6C-43FBD9276857}" type="presParOf" srcId="{6910FE71-9606-45E3-9EDA-9F213CB1F68D}" destId="{66BB19FE-EFBC-4ADC-9559-B5EA11D48D4E}" srcOrd="0" destOrd="0" presId="urn:microsoft.com/office/officeart/2018/2/layout/IconLabelList"/>
    <dgm:cxn modelId="{CA53A219-E406-401D-BE2D-66DA526E3299}" type="presParOf" srcId="{6910FE71-9606-45E3-9EDA-9F213CB1F68D}" destId="{3A163128-4632-45C7-A958-A7E5F5B03C9C}" srcOrd="1" destOrd="0" presId="urn:microsoft.com/office/officeart/2018/2/layout/IconLabelList"/>
    <dgm:cxn modelId="{D4226251-DF9E-49BD-AD57-39CBE54CFE42}" type="presParOf" srcId="{6910FE71-9606-45E3-9EDA-9F213CB1F68D}" destId="{3E35B745-D501-41E3-B827-8118685997B8}" srcOrd="2" destOrd="0" presId="urn:microsoft.com/office/officeart/2018/2/layout/IconLabelList"/>
    <dgm:cxn modelId="{C52957D2-2963-4DD0-B7F5-F060DAE78851}" type="presParOf" srcId="{6459B92F-A5F9-45B3-ACAD-A895E69559AA}" destId="{17B86D35-01C8-4BF0-ABC9-A241A765BF10}" srcOrd="3" destOrd="0" presId="urn:microsoft.com/office/officeart/2018/2/layout/IconLabelList"/>
    <dgm:cxn modelId="{A0827A9F-D6F8-4F1C-BB2A-0BD024A102E2}" type="presParOf" srcId="{6459B92F-A5F9-45B3-ACAD-A895E69559AA}" destId="{3BABE8BF-B532-4BE2-A858-203E5C6826DF}" srcOrd="4" destOrd="0" presId="urn:microsoft.com/office/officeart/2018/2/layout/IconLabelList"/>
    <dgm:cxn modelId="{47E9D377-9362-4878-BE21-7A64F62DD0FC}" type="presParOf" srcId="{3BABE8BF-B532-4BE2-A858-203E5C6826DF}" destId="{84A80B74-9E05-4EFE-AEF4-1152FF0F08A6}" srcOrd="0" destOrd="0" presId="urn:microsoft.com/office/officeart/2018/2/layout/IconLabelList"/>
    <dgm:cxn modelId="{A77BC437-D631-420F-A9DA-61F9AA25E30A}" type="presParOf" srcId="{3BABE8BF-B532-4BE2-A858-203E5C6826DF}" destId="{69B09C24-63B6-4F0E-80F8-86ABD75128E1}" srcOrd="1" destOrd="0" presId="urn:microsoft.com/office/officeart/2018/2/layout/IconLabelList"/>
    <dgm:cxn modelId="{7F7727FB-989C-4B2D-8FD6-CB7E2F8731D0}" type="presParOf" srcId="{3BABE8BF-B532-4BE2-A858-203E5C6826DF}" destId="{A75D66D4-2965-4BD1-81AF-286CFA8128B3}" srcOrd="2" destOrd="0" presId="urn:microsoft.com/office/officeart/2018/2/layout/IconLabelList"/>
    <dgm:cxn modelId="{2C00C71A-602E-49DD-95D1-AE30845B84C4}" type="presParOf" srcId="{6459B92F-A5F9-45B3-ACAD-A895E69559AA}" destId="{B386EF96-1352-4531-AB0D-3A71F5C04971}" srcOrd="5" destOrd="0" presId="urn:microsoft.com/office/officeart/2018/2/layout/IconLabelList"/>
    <dgm:cxn modelId="{B08D67B1-A634-4DD9-85CA-A77C4E9F6CF5}" type="presParOf" srcId="{6459B92F-A5F9-45B3-ACAD-A895E69559AA}" destId="{3F58C452-8503-45A9-8F23-655654ADDF4F}" srcOrd="6" destOrd="0" presId="urn:microsoft.com/office/officeart/2018/2/layout/IconLabelList"/>
    <dgm:cxn modelId="{DA1394AD-F121-4581-B255-F85EA83E3D24}" type="presParOf" srcId="{3F58C452-8503-45A9-8F23-655654ADDF4F}" destId="{D7499B65-7420-436F-8913-1984BC2A3892}" srcOrd="0" destOrd="0" presId="urn:microsoft.com/office/officeart/2018/2/layout/IconLabelList"/>
    <dgm:cxn modelId="{B13B3CB2-620E-4766-9CF3-231BD9CC01A8}" type="presParOf" srcId="{3F58C452-8503-45A9-8F23-655654ADDF4F}" destId="{FE02FB53-C88F-46CC-AD57-7E1FF8413B12}" srcOrd="1" destOrd="0" presId="urn:microsoft.com/office/officeart/2018/2/layout/IconLabelList"/>
    <dgm:cxn modelId="{74599921-494B-46DB-B6A3-69C31561B496}" type="presParOf" srcId="{3F58C452-8503-45A9-8F23-655654ADDF4F}" destId="{13993E36-AD35-49DD-81EF-FEF6F445FC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463EF-ADA3-4AA6-9A92-974E6B605A67}">
      <dsp:nvSpPr>
        <dsp:cNvPr id="0" name=""/>
        <dsp:cNvSpPr/>
      </dsp:nvSpPr>
      <dsp:spPr>
        <a:xfrm>
          <a:off x="654929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DBFC6-8D29-4F4C-AEA5-34C0C6AA50D0}">
      <dsp:nvSpPr>
        <dsp:cNvPr id="0" name=""/>
        <dsp:cNvSpPr/>
      </dsp:nvSpPr>
      <dsp:spPr>
        <a:xfrm>
          <a:off x="7510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LEO</a:t>
          </a:r>
          <a:r>
            <a:rPr lang="fr-FR" sz="1800" kern="1200" dirty="0"/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FULLSTACK</a:t>
          </a:r>
          <a:endParaRPr lang="en-US" sz="1800" kern="1200" dirty="0"/>
        </a:p>
      </dsp:txBody>
      <dsp:txXfrm>
        <a:off x="7510" y="1853020"/>
        <a:ext cx="2354250" cy="720000"/>
      </dsp:txXfrm>
    </dsp:sp>
    <dsp:sp modelId="{6AEEE1A7-397D-4BE6-ABC1-B43307F2925D}">
      <dsp:nvSpPr>
        <dsp:cNvPr id="0" name=""/>
        <dsp:cNvSpPr/>
      </dsp:nvSpPr>
      <dsp:spPr>
        <a:xfrm>
          <a:off x="3421173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7FBF9-315B-4EDF-B3CA-0C2B1B08EFDC}">
      <dsp:nvSpPr>
        <dsp:cNvPr id="0" name=""/>
        <dsp:cNvSpPr/>
      </dsp:nvSpPr>
      <dsp:spPr>
        <a:xfrm>
          <a:off x="2773754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CESAR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BACKEND</a:t>
          </a:r>
          <a:endParaRPr lang="en-US" sz="1800" kern="1200" dirty="0"/>
        </a:p>
      </dsp:txBody>
      <dsp:txXfrm>
        <a:off x="2773754" y="1853020"/>
        <a:ext cx="2354250" cy="720000"/>
      </dsp:txXfrm>
    </dsp:sp>
    <dsp:sp modelId="{3CF0DD68-0B48-4166-8B46-286A9E134845}">
      <dsp:nvSpPr>
        <dsp:cNvPr id="0" name=""/>
        <dsp:cNvSpPr/>
      </dsp:nvSpPr>
      <dsp:spPr>
        <a:xfrm>
          <a:off x="6187417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B3BA3-7319-4804-90ED-D9D30A83FF43}">
      <dsp:nvSpPr>
        <dsp:cNvPr id="0" name=""/>
        <dsp:cNvSpPr/>
      </dsp:nvSpPr>
      <dsp:spPr>
        <a:xfrm>
          <a:off x="5539998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ENZO</a:t>
          </a:r>
          <a:r>
            <a:rPr lang="fr-FR" sz="1800" kern="1200" dirty="0"/>
            <a:t>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HAPPINESS OFFICIER</a:t>
          </a:r>
          <a:endParaRPr lang="en-US" sz="1800" kern="1200" dirty="0"/>
        </a:p>
      </dsp:txBody>
      <dsp:txXfrm>
        <a:off x="5539998" y="1853020"/>
        <a:ext cx="2354250" cy="720000"/>
      </dsp:txXfrm>
    </dsp:sp>
    <dsp:sp modelId="{2B68D56E-7AD2-43A0-B091-C606F76EDE20}">
      <dsp:nvSpPr>
        <dsp:cNvPr id="0" name=""/>
        <dsp:cNvSpPr/>
      </dsp:nvSpPr>
      <dsp:spPr>
        <a:xfrm>
          <a:off x="8953661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0246-9A07-4FF5-BF84-FAC8A59210ED}">
      <dsp:nvSpPr>
        <dsp:cNvPr id="0" name=""/>
        <dsp:cNvSpPr/>
      </dsp:nvSpPr>
      <dsp:spPr>
        <a:xfrm>
          <a:off x="8306242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SACHA</a:t>
          </a:r>
          <a:r>
            <a:rPr lang="fr-FR" sz="1800" kern="1200" dirty="0"/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UI/UX</a:t>
          </a:r>
          <a:endParaRPr lang="en-US" sz="1800" kern="1200" dirty="0"/>
        </a:p>
      </dsp:txBody>
      <dsp:txXfrm>
        <a:off x="8306242" y="1853020"/>
        <a:ext cx="2354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CF152-EA16-4D41-9444-2705D6917777}">
      <dsp:nvSpPr>
        <dsp:cNvPr id="0" name=""/>
        <dsp:cNvSpPr/>
      </dsp:nvSpPr>
      <dsp:spPr>
        <a:xfrm>
          <a:off x="854785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595DC-60DC-4592-BADD-B46E01E9E86B}">
      <dsp:nvSpPr>
        <dsp:cNvPr id="0" name=""/>
        <dsp:cNvSpPr/>
      </dsp:nvSpPr>
      <dsp:spPr>
        <a:xfrm>
          <a:off x="198226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USER</a:t>
          </a:r>
          <a:endParaRPr lang="en-US" sz="3600" kern="1200"/>
        </a:p>
      </dsp:txBody>
      <dsp:txXfrm>
        <a:off x="198226" y="1757669"/>
        <a:ext cx="2387490" cy="720000"/>
      </dsp:txXfrm>
    </dsp:sp>
    <dsp:sp modelId="{66BB19FE-EFBC-4ADC-9559-B5EA11D48D4E}">
      <dsp:nvSpPr>
        <dsp:cNvPr id="0" name=""/>
        <dsp:cNvSpPr/>
      </dsp:nvSpPr>
      <dsp:spPr>
        <a:xfrm>
          <a:off x="3660087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5B745-D501-41E3-B827-8118685997B8}">
      <dsp:nvSpPr>
        <dsp:cNvPr id="0" name=""/>
        <dsp:cNvSpPr/>
      </dsp:nvSpPr>
      <dsp:spPr>
        <a:xfrm>
          <a:off x="3003527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PRODUCT </a:t>
          </a:r>
          <a:endParaRPr lang="en-US" sz="3600" kern="1200" dirty="0"/>
        </a:p>
      </dsp:txBody>
      <dsp:txXfrm>
        <a:off x="3003527" y="1757669"/>
        <a:ext cx="2387490" cy="720000"/>
      </dsp:txXfrm>
    </dsp:sp>
    <dsp:sp modelId="{84A80B74-9E05-4EFE-AEF4-1152FF0F08A6}">
      <dsp:nvSpPr>
        <dsp:cNvPr id="0" name=""/>
        <dsp:cNvSpPr/>
      </dsp:nvSpPr>
      <dsp:spPr>
        <a:xfrm>
          <a:off x="7353151" y="295469"/>
          <a:ext cx="1074370" cy="1074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D66D4-2965-4BD1-81AF-286CFA8128B3}">
      <dsp:nvSpPr>
        <dsp:cNvPr id="0" name=""/>
        <dsp:cNvSpPr/>
      </dsp:nvSpPr>
      <dsp:spPr>
        <a:xfrm>
          <a:off x="5808828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AUTH</a:t>
          </a:r>
          <a:endParaRPr lang="en-US" sz="3600" kern="1200"/>
        </a:p>
      </dsp:txBody>
      <dsp:txXfrm>
        <a:off x="5808828" y="1757669"/>
        <a:ext cx="2387490" cy="720000"/>
      </dsp:txXfrm>
    </dsp:sp>
    <dsp:sp modelId="{D7499B65-7420-436F-8913-1984BC2A3892}">
      <dsp:nvSpPr>
        <dsp:cNvPr id="0" name=""/>
        <dsp:cNvSpPr/>
      </dsp:nvSpPr>
      <dsp:spPr>
        <a:xfrm>
          <a:off x="9270689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3E36-AD35-49DD-81EF-FEF6F445FC17}">
      <dsp:nvSpPr>
        <dsp:cNvPr id="0" name=""/>
        <dsp:cNvSpPr/>
      </dsp:nvSpPr>
      <dsp:spPr>
        <a:xfrm>
          <a:off x="8614129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PAYMENT</a:t>
          </a:r>
          <a:endParaRPr lang="en-US" sz="3600" kern="1200"/>
        </a:p>
      </dsp:txBody>
      <dsp:txXfrm>
        <a:off x="8614129" y="1757669"/>
        <a:ext cx="238749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402AD-6D61-4623-BF83-396911F25596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6B9AF-495A-4417-82A3-DE0F6901C7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8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6B9AF-495A-4417-82A3-DE0F6901C7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22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592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7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2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8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7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3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7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‹N°›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68" r:id="rId6"/>
    <p:sldLayoutId id="2147483864" r:id="rId7"/>
    <p:sldLayoutId id="2147483865" r:id="rId8"/>
    <p:sldLayoutId id="2147483866" r:id="rId9"/>
    <p:sldLayoutId id="2147483867" r:id="rId10"/>
    <p:sldLayoutId id="2147483869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botonale-phonetique.com/pratique-verbo-tonale-video-express-commentee/appareil-phot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7E6E-746A-175F-1674-88B1593A3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616" y="1517904"/>
            <a:ext cx="4579288" cy="2796945"/>
          </a:xfrm>
        </p:spPr>
        <p:txBody>
          <a:bodyPr>
            <a:normAutofit/>
          </a:bodyPr>
          <a:lstStyle/>
          <a:p>
            <a:pPr algn="l"/>
            <a:r>
              <a:rPr lang="fr-FR" sz="5100"/>
              <a:t>PROJET WEB : E-COMMERCE AUDIOVISUEL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2D5FCA-2A89-A40A-4353-1767EE676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616" y="4570807"/>
            <a:ext cx="4579288" cy="1524000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fr-FR" sz="2200" dirty="0"/>
              <a:t>LEO </a:t>
            </a:r>
            <a:r>
              <a:rPr lang="fr-FR" sz="2200" b="1" dirty="0"/>
              <a:t>MERCIER</a:t>
            </a:r>
            <a:r>
              <a:rPr lang="fr-FR" sz="2200" dirty="0"/>
              <a:t> - CESAR </a:t>
            </a:r>
            <a:r>
              <a:rPr lang="fr-FR" sz="2200" b="1" dirty="0"/>
              <a:t>OMBREDANE</a:t>
            </a:r>
            <a:r>
              <a:rPr lang="fr-FR" sz="2200" dirty="0"/>
              <a:t> – ENZO </a:t>
            </a:r>
            <a:r>
              <a:rPr lang="fr-FR" sz="2200" b="1" dirty="0"/>
              <a:t>PEUDEPIECE</a:t>
            </a:r>
            <a:r>
              <a:rPr lang="fr-FR" sz="2200" dirty="0"/>
              <a:t> – SACHA </a:t>
            </a:r>
            <a:r>
              <a:rPr lang="fr-FR" sz="2200" b="1" dirty="0"/>
              <a:t>MIHMAN</a:t>
            </a:r>
          </a:p>
          <a:p>
            <a:pPr algn="l">
              <a:lnSpc>
                <a:spcPct val="95000"/>
              </a:lnSpc>
            </a:pPr>
            <a:r>
              <a:rPr lang="fr-FR" sz="2200" b="1" dirty="0"/>
              <a:t>LSI2 - 2022</a:t>
            </a:r>
          </a:p>
        </p:txBody>
      </p:sp>
      <p:pic>
        <p:nvPicPr>
          <p:cNvPr id="8" name="Image 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E9A8B94-324F-6C6F-3BA1-154DCF748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40" r="17694" b="1"/>
          <a:stretch/>
        </p:blipFill>
        <p:spPr>
          <a:xfrm>
            <a:off x="748615" y="1420313"/>
            <a:ext cx="4579288" cy="40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A4BAC-47DF-61A3-C3FD-61FCDE3B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fr-FR" sz="3600" dirty="0"/>
              <a:t>BACKEND : Architecture</a:t>
            </a:r>
            <a:br>
              <a:rPr lang="fr-FR" sz="3600" dirty="0"/>
            </a:br>
            <a:r>
              <a:rPr lang="fr-FR" sz="3600" i="1" dirty="0">
                <a:latin typeface="+mn-lt"/>
              </a:rPr>
              <a:t>3 frères …  </a:t>
            </a:r>
            <a:endParaRPr lang="fr-FR" sz="3600" i="1" dirty="0"/>
          </a:p>
        </p:txBody>
      </p:sp>
      <p:pic>
        <p:nvPicPr>
          <p:cNvPr id="12" name="Picture 4" descr="Une image contenant lumière, ciel nocturne&#10;&#10;Description générée automatiquement">
            <a:extLst>
              <a:ext uri="{FF2B5EF4-FFF2-40B4-BE49-F238E27FC236}">
                <a16:creationId xmlns:a16="http://schemas.microsoft.com/office/drawing/2014/main" id="{5E512D46-D9A0-65C4-3A03-90F79BFF1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4" r="44528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26861-C259-123D-0923-5C16432D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r>
              <a:rPr lang="fr-FR" b="1" dirty="0"/>
              <a:t>CONTROLLER</a:t>
            </a:r>
            <a:r>
              <a:rPr lang="fr-FR" dirty="0"/>
              <a:t> : Définit les routes (lien http).</a:t>
            </a:r>
          </a:p>
          <a:p>
            <a:r>
              <a:rPr lang="fr-FR" b="1" dirty="0"/>
              <a:t>SERVICE</a:t>
            </a:r>
            <a:r>
              <a:rPr lang="fr-FR" dirty="0"/>
              <a:t> : Logique des controllers.</a:t>
            </a:r>
          </a:p>
          <a:p>
            <a:r>
              <a:rPr lang="fr-FR" b="1" dirty="0"/>
              <a:t>MODULE</a:t>
            </a:r>
            <a:r>
              <a:rPr lang="fr-FR" dirty="0"/>
              <a:t> : Références tout ce qui est utilisé par le module principal concerné.</a:t>
            </a:r>
          </a:p>
        </p:txBody>
      </p:sp>
    </p:spTree>
    <p:extLst>
      <p:ext uri="{BB962C8B-B14F-4D97-AF65-F5344CB8AC3E}">
        <p14:creationId xmlns:p14="http://schemas.microsoft.com/office/powerpoint/2010/main" val="26247087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2249F06-C569-EB8B-98BA-3F888C23C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F17BF-0EF0-6507-FC06-0D983FAA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5457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CFF34-5C1F-A623-7548-0C868856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286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FRONTEND </a:t>
            </a:r>
            <a:r>
              <a:rPr lang="en-US" sz="3600" dirty="0"/>
              <a:t>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(3) …</a:t>
            </a:r>
            <a:endParaRPr lang="en-US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BC09A3-A006-16D0-13B2-94B0B045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3" y="1524871"/>
            <a:ext cx="3188994" cy="19133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CC4E22-08CD-FC82-3CB0-A9B9A8AFC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84" y="1667891"/>
            <a:ext cx="3188995" cy="159449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04D43E-BB24-48E7-C4D0-C52646649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17" y="1707753"/>
            <a:ext cx="3188999" cy="15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5293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45CD1F-12B0-C6F1-4D82-A36854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FRONTED : UI/UX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43F19-B334-E5C9-ECDA-CFFD4872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MAQUETTAGE SUR FIGMA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426125-59D3-9D24-11FA-AEC938265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8" r="3731" b="1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150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photo of a microphone in an outdoor concert">
            <a:extLst>
              <a:ext uri="{FF2B5EF4-FFF2-40B4-BE49-F238E27FC236}">
                <a16:creationId xmlns:a16="http://schemas.microsoft.com/office/drawing/2014/main" id="{F92D6A4E-286E-7F54-B56D-180C5546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5F6B68-C77E-A1E9-5114-7F748A95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4204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24A617-E92C-ECBE-8731-C191933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2BBA8B-412A-67E6-D05E-16FE644C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2970214"/>
            <a:ext cx="10602686" cy="3125787"/>
          </a:xfrm>
        </p:spPr>
        <p:txBody>
          <a:bodyPr numCol="3">
            <a:normAutofit/>
          </a:bodyPr>
          <a:lstStyle/>
          <a:p>
            <a:pPr algn="ctr"/>
            <a:r>
              <a:rPr lang="fr-FR" b="1" dirty="0"/>
              <a:t>EQUIPE &amp; BASES</a:t>
            </a:r>
          </a:p>
          <a:p>
            <a:pPr lvl="1" algn="ctr"/>
            <a:r>
              <a:rPr lang="fr-FR" dirty="0"/>
              <a:t>ROLES &amp; TECHNOLOGIES </a:t>
            </a:r>
          </a:p>
          <a:p>
            <a:pPr lvl="1" algn="ctr"/>
            <a:endParaRPr lang="fr-FR" dirty="0"/>
          </a:p>
          <a:p>
            <a:pPr algn="ctr"/>
            <a:r>
              <a:rPr lang="fr-FR" b="1" dirty="0"/>
              <a:t>BASE DE DONNEES</a:t>
            </a:r>
          </a:p>
          <a:p>
            <a:pPr lvl="1" algn="ctr"/>
            <a:r>
              <a:rPr lang="fr-FR" dirty="0"/>
              <a:t>TECHNOLOGIES</a:t>
            </a:r>
          </a:p>
          <a:p>
            <a:pPr algn="ctr"/>
            <a:r>
              <a:rPr lang="fr-FR" b="1" dirty="0"/>
              <a:t>BACKEND</a:t>
            </a:r>
          </a:p>
          <a:p>
            <a:pPr lvl="1" algn="ctr"/>
            <a:r>
              <a:rPr lang="fr-FR" dirty="0"/>
              <a:t>TECHNOLOGIES &amp; ARCHITECTURE</a:t>
            </a:r>
          </a:p>
          <a:p>
            <a:pPr lvl="1" algn="ctr"/>
            <a:endParaRPr lang="fr-FR" dirty="0"/>
          </a:p>
          <a:p>
            <a:pPr algn="ctr"/>
            <a:r>
              <a:rPr lang="fr-FR" b="1" dirty="0"/>
              <a:t>FRONTEND</a:t>
            </a:r>
          </a:p>
          <a:p>
            <a:pPr lvl="1" algn="ctr"/>
            <a:r>
              <a:rPr lang="fr-FR" dirty="0"/>
              <a:t>TECHNOLOGIES &amp; </a:t>
            </a:r>
          </a:p>
          <a:p>
            <a:pPr lvl="1" algn="ctr"/>
            <a:r>
              <a:rPr lang="fr-FR" dirty="0"/>
              <a:t>UI/UX</a:t>
            </a:r>
          </a:p>
          <a:p>
            <a:pPr algn="ctr"/>
            <a:r>
              <a:rPr lang="fr-FR" b="1" dirty="0"/>
              <a:t>DEMONSTRATION</a:t>
            </a:r>
          </a:p>
          <a:p>
            <a:pPr lvl="1" algn="ctr"/>
            <a:r>
              <a:rPr lang="fr-FR" dirty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10048828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60467A-1FD2-2C48-C186-BF6A96C3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fr-FR" sz="4000" dirty="0"/>
              <a:t>E</a:t>
            </a:r>
            <a:r>
              <a:rPr lang="fr-FR" sz="4000" b="1" dirty="0"/>
              <a:t>QUIPE</a:t>
            </a:r>
            <a:r>
              <a:rPr lang="fr-FR" sz="4000" dirty="0"/>
              <a:t> </a:t>
            </a:r>
            <a:r>
              <a:rPr lang="fr-FR" sz="4000" b="1" dirty="0"/>
              <a:t>&amp; BASES </a:t>
            </a:r>
            <a:r>
              <a:rPr lang="fr-FR" sz="4000" dirty="0"/>
              <a:t>: Rôles</a:t>
            </a:r>
            <a:br>
              <a:rPr lang="fr-FR" sz="4000" dirty="0"/>
            </a:br>
            <a:r>
              <a:rPr lang="fr-FR" sz="4000" i="1" dirty="0">
                <a:latin typeface="+mn-lt"/>
              </a:rPr>
              <a:t>Un travail uniformément répartit …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25A8466-CEFB-2FD1-891E-43D4785EF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178826"/>
              </p:ext>
            </p:extLst>
          </p:nvPr>
        </p:nvGraphicFramePr>
        <p:xfrm>
          <a:off x="761997" y="3043450"/>
          <a:ext cx="10668004" cy="30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64373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FEF39A-CAD6-7BA4-16A2-EF83602E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BASES : Techno</a:t>
            </a:r>
            <a:br>
              <a:rPr lang="en-US" b="1"/>
            </a:br>
            <a:r>
              <a:rPr lang="en-US" i="1">
                <a:latin typeface="+mn-lt"/>
              </a:rPr>
              <a:t>BDD – BE – FE …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FAE042-A400-0254-1E82-4DE2636D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" y="846241"/>
            <a:ext cx="4565650" cy="23905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7A31277-5E46-6BF9-5A15-21D1D07D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41" y="3587747"/>
            <a:ext cx="2932233" cy="2507060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A3E0A0-310D-A039-42B3-7881720EF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 sz="2400" i="1" dirty="0"/>
          </a:p>
          <a:p>
            <a:r>
              <a:rPr lang="fr-FR" sz="2400" b="1" i="1" dirty="0"/>
              <a:t>DOCKER</a:t>
            </a:r>
            <a:r>
              <a:rPr lang="fr-FR" sz="2400" i="1" dirty="0"/>
              <a:t> : Héberger les différentes parties du projet et faciliter son déploiement.</a:t>
            </a:r>
          </a:p>
          <a:p>
            <a:r>
              <a:rPr lang="fr-FR" sz="2400" b="1" i="1" dirty="0"/>
              <a:t>YARN</a:t>
            </a:r>
            <a:r>
              <a:rPr lang="fr-FR" sz="2400" i="1" dirty="0"/>
              <a:t> : Package manager, plus rapide, plus facile et plus sécurisé.</a:t>
            </a:r>
          </a:p>
        </p:txBody>
      </p:sp>
    </p:spTree>
    <p:extLst>
      <p:ext uri="{BB962C8B-B14F-4D97-AF65-F5344CB8AC3E}">
        <p14:creationId xmlns:p14="http://schemas.microsoft.com/office/powerpoint/2010/main" val="24623718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nneau de salles de serveurs lumineux">
            <a:extLst>
              <a:ext uri="{FF2B5EF4-FFF2-40B4-BE49-F238E27FC236}">
                <a16:creationId xmlns:a16="http://schemas.microsoft.com/office/drawing/2014/main" id="{1E2BB291-26DA-326C-FC75-5821D6B84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BFA479-3A6D-490F-0A35-9FC6DB7F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BASE DE DONNEES</a:t>
            </a:r>
          </a:p>
        </p:txBody>
      </p:sp>
    </p:spTree>
    <p:extLst>
      <p:ext uri="{BB962C8B-B14F-4D97-AF65-F5344CB8AC3E}">
        <p14:creationId xmlns:p14="http://schemas.microsoft.com/office/powerpoint/2010/main" val="13513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237FFC7C-5822-8897-3907-BF227A2D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4"/>
            <a:ext cx="10668000" cy="13130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BDD 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(1) …</a:t>
            </a:r>
            <a:endParaRPr lang="en-US" sz="3200" i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71DE72-FF4B-FB6F-F1C4-6D9BE54F9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" b="2"/>
          <a:stretch/>
        </p:blipFill>
        <p:spPr>
          <a:xfrm>
            <a:off x="758952" y="922411"/>
            <a:ext cx="5166731" cy="3120781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4D8A98-AB5A-1904-BA57-8305261EB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-532"/>
          <a:stretch/>
        </p:blipFill>
        <p:spPr>
          <a:xfrm>
            <a:off x="6741136" y="1080018"/>
            <a:ext cx="4635411" cy="2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1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761D2B-AE4C-4593-EE21-AEFD1D3A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64AB73-9877-82A8-70E7-DF2713D5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6038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B9142F6-DB97-45E1-995D-D4D206E09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31264D-F406-6482-AA3C-AC473B8B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94830"/>
            <a:ext cx="9448800" cy="1206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BACKEND 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(2) …</a:t>
            </a: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40275AE4-E422-AB35-7ED6-37C4A78F38BD}"/>
              </a:ext>
            </a:extLst>
          </p:cNvPr>
          <p:cNvGrpSpPr/>
          <p:nvPr/>
        </p:nvGrpSpPr>
        <p:grpSpPr>
          <a:xfrm>
            <a:off x="984004" y="1328880"/>
            <a:ext cx="10213986" cy="2426032"/>
            <a:chOff x="1994687" y="1287584"/>
            <a:chExt cx="9428529" cy="2154185"/>
          </a:xfrm>
        </p:grpSpPr>
        <p:pic>
          <p:nvPicPr>
            <p:cNvPr id="105" name="Image 104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2677E6A8-BEC4-2F01-CA49-DE42CADA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87" y="1287584"/>
              <a:ext cx="1953258" cy="1953259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9CC0ECED-AB73-94CF-FC14-FDD0BA7D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584" y="1488510"/>
              <a:ext cx="3188995" cy="1953259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960EB573-6A90-4C6C-707C-DC97673B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217" y="1689438"/>
              <a:ext cx="3188999" cy="155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9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4BF36-5A15-C4F6-0507-C0D9D985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fr-FR" sz="4000" dirty="0"/>
              <a:t>BACKEND : Architecture</a:t>
            </a:r>
            <a:br>
              <a:rPr lang="fr-FR" sz="4000" dirty="0"/>
            </a:br>
            <a:r>
              <a:rPr lang="fr-FR" sz="4000" i="1" dirty="0">
                <a:latin typeface="+mn-lt"/>
              </a:rPr>
              <a:t>4 modules principaux …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60D63450-4F36-14F4-3996-8EE73F257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213422"/>
              </p:ext>
            </p:extLst>
          </p:nvPr>
        </p:nvGraphicFramePr>
        <p:xfrm>
          <a:off x="496077" y="3251834"/>
          <a:ext cx="11199846" cy="284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40299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208</Words>
  <Application>Microsoft Office PowerPoint</Application>
  <PresentationFormat>Grand écran</PresentationFormat>
  <Paragraphs>49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Aharoni</vt:lpstr>
      <vt:lpstr>Arial</vt:lpstr>
      <vt:lpstr>Avenir Next LT Pro</vt:lpstr>
      <vt:lpstr>Calibri</vt:lpstr>
      <vt:lpstr>PrismaticVTI</vt:lpstr>
      <vt:lpstr>PROJET WEB : E-COMMERCE AUDIOVISUEL</vt:lpstr>
      <vt:lpstr>PLAN</vt:lpstr>
      <vt:lpstr>EQUIPE &amp; BASES : Rôles Un travail uniformément répartit …</vt:lpstr>
      <vt:lpstr>BASES : Techno BDD – BE – FE … </vt:lpstr>
      <vt:lpstr>BASE DE DONNEES</vt:lpstr>
      <vt:lpstr>BDD : Technologies Le choix du “meilleur” (1) …</vt:lpstr>
      <vt:lpstr>BACKEND</vt:lpstr>
      <vt:lpstr>BACKEND : Technologies Le choix du “meilleur” (2) …</vt:lpstr>
      <vt:lpstr>BACKEND : Architecture 4 modules principaux …</vt:lpstr>
      <vt:lpstr>BACKEND : Architecture 3 frères …  </vt:lpstr>
      <vt:lpstr>FRONTEND</vt:lpstr>
      <vt:lpstr>FRONTEND : Technologies Le choix du “meilleur” (3) …</vt:lpstr>
      <vt:lpstr>FRONTED : UI/UX</vt:lpstr>
      <vt:lpstr>LIVE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 : E-COMMERCE AUDIOVISUEL</dc:title>
  <dc:creator>Sacha MIHMAN</dc:creator>
  <cp:lastModifiedBy>Sacha MIHMAN</cp:lastModifiedBy>
  <cp:revision>184</cp:revision>
  <dcterms:created xsi:type="dcterms:W3CDTF">2022-07-04T06:52:21Z</dcterms:created>
  <dcterms:modified xsi:type="dcterms:W3CDTF">2022-07-05T11:31:17Z</dcterms:modified>
</cp:coreProperties>
</file>